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73" r:id="rId3"/>
    <p:sldId id="268" r:id="rId4"/>
    <p:sldId id="269" r:id="rId5"/>
    <p:sldId id="259" r:id="rId6"/>
    <p:sldId id="256" r:id="rId7"/>
    <p:sldId id="266" r:id="rId8"/>
    <p:sldId id="270" r:id="rId9"/>
    <p:sldId id="271" r:id="rId10"/>
    <p:sldId id="274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636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9959B-5BBA-41F3-A52C-037DDAECF78F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D8289-7DB0-4E77-8BDF-2EC79F49C6B2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426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Alternativt: der er meget du selv skal ordne på nettet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D8289-7DB0-4E77-8BDF-2EC79F49C6B2}" type="slidenum">
              <a:rPr lang="da-DK" smtClean="0"/>
              <a:pPr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1807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Alternativt: der er meget du selv skal ordne på nettet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D8289-7DB0-4E77-8BDF-2EC79F49C6B2}" type="slidenum">
              <a:rPr lang="da-DK" smtClean="0"/>
              <a:pPr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503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C8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93ECF-D2FE-4FC5-87E8-B22FFB656106}" type="datetimeFigureOut">
              <a:rPr lang="da-DK" smtClean="0"/>
              <a:pPr/>
              <a:t>23-05-2024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BAA45-AC4E-43EB-89BF-009D956F15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268760"/>
            <a:ext cx="10363200" cy="2808312"/>
          </a:xfrm>
        </p:spPr>
        <p:txBody>
          <a:bodyPr>
            <a:noAutofit/>
          </a:bodyPr>
          <a:lstStyle/>
          <a:p>
            <a:pPr algn="l"/>
            <a:r>
              <a:rPr lang="da-DK" sz="6000" dirty="0">
                <a:solidFill>
                  <a:schemeClr val="bg1"/>
                </a:solidFill>
              </a:rPr>
              <a:t>Synes du, det er svært </a:t>
            </a:r>
            <a:br>
              <a:rPr lang="da-DK" sz="6000" dirty="0">
                <a:solidFill>
                  <a:schemeClr val="bg1"/>
                </a:solidFill>
              </a:rPr>
            </a:br>
            <a:r>
              <a:rPr lang="da-DK" sz="6000" dirty="0">
                <a:solidFill>
                  <a:schemeClr val="bg1"/>
                </a:solidFill>
              </a:rPr>
              <a:t>og uoverskueligt med alt </a:t>
            </a:r>
            <a:br>
              <a:rPr lang="da-DK" sz="6000" dirty="0">
                <a:solidFill>
                  <a:schemeClr val="bg1"/>
                </a:solidFill>
              </a:rPr>
            </a:br>
            <a:r>
              <a:rPr lang="da-DK" sz="6000" dirty="0">
                <a:solidFill>
                  <a:schemeClr val="bg1"/>
                </a:solidFill>
              </a:rPr>
              <a:t>det digitale?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839416" y="4221088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/>
                </a:solidFill>
              </a:rPr>
              <a:t>Der er der hjælp at hente…</a:t>
            </a:r>
          </a:p>
        </p:txBody>
      </p:sp>
    </p:spTree>
    <p:extLst>
      <p:ext uri="{BB962C8B-B14F-4D97-AF65-F5344CB8AC3E}">
        <p14:creationId xmlns:p14="http://schemas.microsoft.com/office/powerpoint/2010/main" val="3822436557"/>
      </p:ext>
    </p:extLst>
  </p:cSld>
  <p:clrMapOvr>
    <a:masterClrMapping/>
  </p:clrMapOvr>
  <p:transition advTm="6052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/>
          <p:cNvSpPr txBox="1"/>
          <p:nvPr/>
        </p:nvSpPr>
        <p:spPr>
          <a:xfrm>
            <a:off x="407368" y="620688"/>
            <a:ext cx="108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dirty="0">
                <a:latin typeface="+mj-lt"/>
              </a:rPr>
              <a:t>Lad os guide dig i det digitale</a:t>
            </a:r>
          </a:p>
        </p:txBody>
      </p:sp>
    </p:spTree>
    <p:extLst>
      <p:ext uri="{BB962C8B-B14F-4D97-AF65-F5344CB8AC3E}">
        <p14:creationId xmlns:p14="http://schemas.microsoft.com/office/powerpoint/2010/main" val="3895863095"/>
      </p:ext>
    </p:extLst>
  </p:cSld>
  <p:clrMapOvr>
    <a:masterClrMapping/>
  </p:clrMapOvr>
  <p:transition advTm="6052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908720"/>
            <a:ext cx="10363200" cy="2160240"/>
          </a:xfrm>
        </p:spPr>
        <p:txBody>
          <a:bodyPr>
            <a:noAutofit/>
          </a:bodyPr>
          <a:lstStyle/>
          <a:p>
            <a:pPr algn="l"/>
            <a:r>
              <a:rPr lang="da-DK" sz="6000" dirty="0">
                <a:solidFill>
                  <a:schemeClr val="bg1"/>
                </a:solidFill>
              </a:rPr>
              <a:t>Prøv bibliotekernes portal</a:t>
            </a:r>
            <a:br>
              <a:rPr lang="da-DK" sz="6000" dirty="0">
                <a:solidFill>
                  <a:schemeClr val="bg1"/>
                </a:solidFill>
              </a:rPr>
            </a:br>
            <a:r>
              <a:rPr lang="da-DK" sz="8000" dirty="0">
                <a:solidFill>
                  <a:schemeClr val="bg1"/>
                </a:solidFill>
              </a:rPr>
              <a:t>eKurser.nu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839416" y="3068960"/>
            <a:ext cx="5616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dirty="0">
                <a:solidFill>
                  <a:schemeClr val="bg1"/>
                </a:solidFill>
              </a:rPr>
              <a:t>Mere end 200 korte videokurser - lige når du har brug for det, fordi du skal…</a:t>
            </a:r>
          </a:p>
        </p:txBody>
      </p:sp>
    </p:spTree>
    <p:extLst>
      <p:ext uri="{BB962C8B-B14F-4D97-AF65-F5344CB8AC3E}">
        <p14:creationId xmlns:p14="http://schemas.microsoft.com/office/powerpoint/2010/main" val="3774890925"/>
      </p:ext>
    </p:extLst>
  </p:cSld>
  <p:clrMapOvr>
    <a:masterClrMapping/>
  </p:clrMapOvr>
  <p:transition advTm="6052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052736"/>
            <a:ext cx="10363200" cy="1470025"/>
          </a:xfrm>
        </p:spPr>
        <p:txBody>
          <a:bodyPr>
            <a:normAutofit/>
          </a:bodyPr>
          <a:lstStyle/>
          <a:p>
            <a:pPr algn="l"/>
            <a:r>
              <a:rPr lang="da-DK" sz="6000" dirty="0"/>
              <a:t>Søge om boligstøtte…</a:t>
            </a:r>
          </a:p>
        </p:txBody>
      </p:sp>
    </p:spTree>
    <p:extLst>
      <p:ext uri="{BB962C8B-B14F-4D97-AF65-F5344CB8AC3E}">
        <p14:creationId xmlns:p14="http://schemas.microsoft.com/office/powerpoint/2010/main" val="3719785553"/>
      </p:ext>
    </p:extLst>
  </p:cSld>
  <p:clrMapOvr>
    <a:masterClrMapping/>
  </p:clrMapOvr>
  <p:transition advTm="6052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052736"/>
            <a:ext cx="10363200" cy="1470025"/>
          </a:xfrm>
        </p:spPr>
        <p:txBody>
          <a:bodyPr>
            <a:normAutofit/>
          </a:bodyPr>
          <a:lstStyle/>
          <a:p>
            <a:pPr algn="l"/>
            <a:r>
              <a:rPr lang="da-DK" sz="6000" dirty="0"/>
              <a:t>Anmelde flytning…</a:t>
            </a:r>
          </a:p>
        </p:txBody>
      </p:sp>
    </p:spTree>
    <p:extLst>
      <p:ext uri="{BB962C8B-B14F-4D97-AF65-F5344CB8AC3E}">
        <p14:creationId xmlns:p14="http://schemas.microsoft.com/office/powerpoint/2010/main" val="1398596444"/>
      </p:ext>
    </p:extLst>
  </p:cSld>
  <p:clrMapOvr>
    <a:masterClrMapping/>
  </p:clrMapOvr>
  <p:transition advTm="6052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052736"/>
            <a:ext cx="10363200" cy="1470025"/>
          </a:xfrm>
        </p:spPr>
        <p:txBody>
          <a:bodyPr>
            <a:normAutofit/>
          </a:bodyPr>
          <a:lstStyle/>
          <a:p>
            <a:pPr algn="l"/>
            <a:r>
              <a:rPr lang="da-DK" sz="6000" dirty="0"/>
              <a:t>Bestille blåt sundhedskort…</a:t>
            </a:r>
          </a:p>
        </p:txBody>
      </p:sp>
    </p:spTree>
  </p:cSld>
  <p:clrMapOvr>
    <a:masterClrMapping/>
  </p:clrMapOvr>
  <p:transition advTm="6052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7512" y="1052736"/>
            <a:ext cx="10363200" cy="2304256"/>
          </a:xfrm>
        </p:spPr>
        <p:txBody>
          <a:bodyPr>
            <a:normAutofit/>
          </a:bodyPr>
          <a:lstStyle/>
          <a:p>
            <a:pPr algn="l"/>
            <a:r>
              <a:rPr lang="da-DK" sz="6000" dirty="0"/>
              <a:t>Der er mange digitale selvbetjeningsløsninger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839416" y="3429000"/>
            <a:ext cx="8406307" cy="1752600"/>
          </a:xfrm>
        </p:spPr>
        <p:txBody>
          <a:bodyPr>
            <a:normAutofit/>
          </a:bodyPr>
          <a:lstStyle/>
          <a:p>
            <a:pPr algn="l"/>
            <a:r>
              <a:rPr lang="da-DK" sz="3600" dirty="0">
                <a:solidFill>
                  <a:schemeClr val="tx1"/>
                </a:solidFill>
              </a:rPr>
              <a:t>Nogle forventes det, at du bruger!</a:t>
            </a:r>
          </a:p>
        </p:txBody>
      </p:sp>
    </p:spTree>
  </p:cSld>
  <p:clrMapOvr>
    <a:masterClrMapping/>
  </p:clrMapOvr>
  <p:transition advTm="730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484784"/>
            <a:ext cx="10363200" cy="1470025"/>
          </a:xfrm>
        </p:spPr>
        <p:txBody>
          <a:bodyPr>
            <a:noAutofit/>
          </a:bodyPr>
          <a:lstStyle/>
          <a:p>
            <a:pPr algn="l"/>
            <a:r>
              <a:rPr lang="da-DK" sz="6000" dirty="0"/>
              <a:t>Andre gør bare det hele </a:t>
            </a:r>
            <a:br>
              <a:rPr lang="da-DK" sz="6000" dirty="0"/>
            </a:br>
            <a:r>
              <a:rPr lang="da-DK" sz="6000" dirty="0"/>
              <a:t>nemmere for dig…</a:t>
            </a:r>
          </a:p>
        </p:txBody>
      </p:sp>
    </p:spTree>
    <p:extLst>
      <p:ext uri="{BB962C8B-B14F-4D97-AF65-F5344CB8AC3E}">
        <p14:creationId xmlns:p14="http://schemas.microsoft.com/office/powerpoint/2010/main" val="4098100311"/>
      </p:ext>
    </p:extLst>
  </p:cSld>
  <p:clrMapOvr>
    <a:masterClrMapping/>
  </p:clrMapOvr>
  <p:transition advTm="730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412776"/>
            <a:ext cx="6912768" cy="3384376"/>
          </a:xfrm>
        </p:spPr>
        <p:txBody>
          <a:bodyPr>
            <a:noAutofit/>
          </a:bodyPr>
          <a:lstStyle/>
          <a:p>
            <a:pPr algn="l"/>
            <a:r>
              <a:rPr lang="da-DK" sz="6000" dirty="0">
                <a:solidFill>
                  <a:schemeClr val="bg1"/>
                </a:solidFill>
              </a:rPr>
              <a:t>Du kan få dit sundhedskort og</a:t>
            </a:r>
            <a:br>
              <a:rPr lang="da-DK" sz="6000" dirty="0">
                <a:solidFill>
                  <a:schemeClr val="bg1"/>
                </a:solidFill>
              </a:rPr>
            </a:br>
            <a:r>
              <a:rPr lang="da-DK" sz="6000" dirty="0">
                <a:solidFill>
                  <a:schemeClr val="bg1"/>
                </a:solidFill>
              </a:rPr>
              <a:t>kørekort på telefonen</a:t>
            </a:r>
          </a:p>
        </p:txBody>
      </p:sp>
    </p:spTree>
    <p:extLst>
      <p:ext uri="{BB962C8B-B14F-4D97-AF65-F5344CB8AC3E}">
        <p14:creationId xmlns:p14="http://schemas.microsoft.com/office/powerpoint/2010/main" val="2455628523"/>
      </p:ext>
    </p:extLst>
  </p:cSld>
  <p:clrMapOvr>
    <a:masterClrMapping/>
  </p:clrMapOvr>
  <p:transition advTm="6052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9416" y="1340768"/>
            <a:ext cx="10363200" cy="1800200"/>
          </a:xfrm>
        </p:spPr>
        <p:txBody>
          <a:bodyPr>
            <a:noAutofit/>
          </a:bodyPr>
          <a:lstStyle/>
          <a:p>
            <a:pPr algn="l"/>
            <a:r>
              <a:rPr lang="da-DK" sz="6000" dirty="0">
                <a:solidFill>
                  <a:schemeClr val="bg1"/>
                </a:solidFill>
              </a:rPr>
              <a:t>Og selvfølgelig finde</a:t>
            </a:r>
            <a:br>
              <a:rPr lang="da-DK" sz="6000" dirty="0">
                <a:solidFill>
                  <a:schemeClr val="bg1"/>
                </a:solidFill>
              </a:rPr>
            </a:br>
            <a:r>
              <a:rPr lang="da-DK" sz="6000" dirty="0">
                <a:solidFill>
                  <a:schemeClr val="bg1"/>
                </a:solidFill>
              </a:rPr>
              <a:t>din favorit litteratur… 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839416" y="3501008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dirty="0">
                <a:solidFill>
                  <a:schemeClr val="bg1"/>
                </a:solidFill>
              </a:rPr>
              <a:t>Og meget, meget mere!</a:t>
            </a:r>
          </a:p>
        </p:txBody>
      </p:sp>
    </p:spTree>
    <p:extLst>
      <p:ext uri="{BB962C8B-B14F-4D97-AF65-F5344CB8AC3E}">
        <p14:creationId xmlns:p14="http://schemas.microsoft.com/office/powerpoint/2010/main" val="3272957419"/>
      </p:ext>
    </p:extLst>
  </p:cSld>
  <p:clrMapOvr>
    <a:masterClrMapping/>
  </p:clrMapOvr>
  <p:transition advTm="6052"/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136</Words>
  <Application>Microsoft Office PowerPoint</Application>
  <PresentationFormat>Widescreen</PresentationFormat>
  <Paragraphs>18</Paragraphs>
  <Slides>10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3" baseType="lpstr">
      <vt:lpstr>Arial</vt:lpstr>
      <vt:lpstr>Calibri</vt:lpstr>
      <vt:lpstr>Kontortema</vt:lpstr>
      <vt:lpstr>Synes du, det er svært  og uoverskueligt med alt  det digitale?</vt:lpstr>
      <vt:lpstr>Prøv bibliotekernes portal eKurser.nu</vt:lpstr>
      <vt:lpstr>Søge om boligstøtte…</vt:lpstr>
      <vt:lpstr>Anmelde flytning…</vt:lpstr>
      <vt:lpstr>Bestille blåt sundhedskort…</vt:lpstr>
      <vt:lpstr>Der er mange digitale selvbetjeningsløsninger</vt:lpstr>
      <vt:lpstr>Andre gør bare det hele  nemmere for dig…</vt:lpstr>
      <vt:lpstr>Du kan få dit sundhedskort og kørekort på telefonen</vt:lpstr>
      <vt:lpstr>Og selvfølgelig finde din favorit litteratur… 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er mange selvbetjeningsløsninger</dc:title>
  <dc:creator>GH</dc:creator>
  <cp:lastModifiedBy>Jens Sørensen</cp:lastModifiedBy>
  <cp:revision>24</cp:revision>
  <dcterms:created xsi:type="dcterms:W3CDTF">2013-04-16T12:57:12Z</dcterms:created>
  <dcterms:modified xsi:type="dcterms:W3CDTF">2024-05-23T09:55:24Z</dcterms:modified>
</cp:coreProperties>
</file>